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64" r:id="rId2"/>
    <p:sldId id="517" r:id="rId3"/>
    <p:sldId id="562" r:id="rId4"/>
    <p:sldId id="537" r:id="rId5"/>
    <p:sldId id="538" r:id="rId6"/>
    <p:sldId id="553" r:id="rId7"/>
    <p:sldId id="554" r:id="rId8"/>
    <p:sldId id="555" r:id="rId9"/>
    <p:sldId id="556" r:id="rId10"/>
    <p:sldId id="557" r:id="rId11"/>
    <p:sldId id="558" r:id="rId12"/>
    <p:sldId id="539" r:id="rId13"/>
    <p:sldId id="540" r:id="rId14"/>
    <p:sldId id="541" r:id="rId15"/>
    <p:sldId id="543" r:id="rId16"/>
    <p:sldId id="544" r:id="rId17"/>
    <p:sldId id="545" r:id="rId18"/>
    <p:sldId id="563" r:id="rId19"/>
    <p:sldId id="547" r:id="rId20"/>
    <p:sldId id="548" r:id="rId21"/>
    <p:sldId id="549" r:id="rId22"/>
    <p:sldId id="550" r:id="rId23"/>
    <p:sldId id="559" r:id="rId24"/>
    <p:sldId id="560" r:id="rId25"/>
    <p:sldId id="56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2167" autoAdjust="0"/>
  </p:normalViewPr>
  <p:slideViewPr>
    <p:cSldViewPr>
      <p:cViewPr varScale="1">
        <p:scale>
          <a:sx n="108" d="100"/>
          <a:sy n="10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05A4F-65EE-4B3B-B513-D4918962EEFE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A4A3C-9C68-4699-B680-063EC7019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08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8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28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00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00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6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2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5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18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52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774">
              <a:spcBef>
                <a:spcPct val="0"/>
              </a:spcBef>
              <a:defRPr/>
            </a:pPr>
            <a:r>
              <a:rPr lang="en-US" dirty="0" smtClean="0"/>
              <a:t>This is the vocabulary that appears on both the DCC and NT 30+ list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09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vocabulary that appears on both the DCC and NT 30+ list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94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cc.dickinson.edu/greek-core-lis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Comprehensive </a:t>
            </a:r>
            <a:r>
              <a:rPr lang="en-US" sz="3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list of </a:t>
            </a:r>
            <a:br>
              <a:rPr lang="en-US" sz="3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Core Verbs and </a:t>
            </a: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57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4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θέλω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ἐθελήσω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want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ἐρωτάω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εὑρίσκω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εὑρήσω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ζάω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ζήσω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live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ζητέω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καλέω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καλῶ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call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κρατέω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 over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κρίνω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κρινῶ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judge, decide,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determine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942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4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λαλέω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talk, babble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μέλλω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μελλήσω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intend, be about to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μένω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μενῶ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remain, stay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ποιέω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do, make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φαίνω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φανῶ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make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appear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χαίρω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χαιρήσω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happy, say hello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ἀνήρ, ἀνδρός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μάρτυς -υρος 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witness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μήτηρ, μητρός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πατήρ, πατρός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πῦρ, πυρός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χείρ, χειρός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ἔθνος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ἔτος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μέρος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part, share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ὄρος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mountain, hill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πλῆθος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crowd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σκότος –ους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darkness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τέλος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 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1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δύναμις 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πίστις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trust, proof,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faith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πόλις 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city</a:t>
            </a:r>
          </a:p>
          <a:p>
            <a:pPr>
              <a:buNone/>
              <a:defRPr/>
            </a:pP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part 1 Vocabulary: Core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βασιλεύς -έως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9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γυνή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γυναικός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woman, wife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ποῦς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ποδός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foot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ὕδωρ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ὕδατος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φῶς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φωτός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light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χάρις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-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ιτος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grace, favor 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ἀρχή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beginning, authority, office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γῆ γῆς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earth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γραφή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drawing, writing, indictment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εἰρήνη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peace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κεφαλή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head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τιμή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value, honor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φωνή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sound, voice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ψυχή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breath,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0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ἡμέρα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οἰκία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building, house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σωτηρία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safety, salvation  </a:t>
            </a:r>
          </a:p>
          <a:p>
            <a:pPr>
              <a:buNone/>
              <a:defRPr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0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part 2 Vocabulary: Core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ἀλήθεια 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truth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γλῶττα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tongue, language</a:t>
            </a: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γλῶσσα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δόξα -ης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opinion, judgment, glory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θάλαττα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sea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θάλασσα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ἀδελφός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ἄνθρωπος -ου, 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human being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δοῦλος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slave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ἥλιος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θάνατος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 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god, goddess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καιρός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right time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master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Power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compiles core verbs and nouns from two vocabulary lists: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 Vocabulary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derives from the Dickinson College Commentaries vocabulary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list 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dcc.dickinson.edu/greek-core-list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).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Testament Vocabulary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collects together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words which appear 30+ times in the NT.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Core Vocabulary here are those nouns and verbs which are on both lists, all drawn from AGE Units 2-9.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verbs and nouns are grouped by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 type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to make their patterns clearer and facilitate memorization. </a:t>
            </a:r>
          </a:p>
        </p:txBody>
      </p:sp>
    </p:spTree>
    <p:extLst>
      <p:ext uri="{BB962C8B-B14F-4D97-AF65-F5344CB8AC3E}">
        <p14:creationId xmlns:p14="http://schemas.microsoft.com/office/powerpoint/2010/main" val="26181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people, folk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λίθος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stone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λόγος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word, speech; thought, reason, account, reckoning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ναός, ναοῦ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temple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νόμος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custom, tradition, law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ὁδός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road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οἶκος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house, home, family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οὐρανός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sky, heaven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ὀφθαλμός -οῦ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eye </a:t>
            </a:r>
          </a:p>
        </p:txBody>
      </p:sp>
    </p:spTree>
    <p:extLst>
      <p:ext uri="{BB962C8B-B14F-4D97-AF65-F5344CB8AC3E}">
        <p14:creationId xmlns:p14="http://schemas.microsoft.com/office/powerpoint/2010/main" val="19327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τόπος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place, topic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υἱός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φόβος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panic, fear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χρόνος 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1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δαιμόνιον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demon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ἔργον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deed, work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παιδίον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πρόσωπον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face, mask, person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σημεῖον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sign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τέκνον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9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ἀποκρίνομαι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ἀποκρινοῦμαι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answer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βούλομαι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βουλήσομαι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want, prefer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νομ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γενήσομαι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happen, become, be born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δέχομαι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δέξομαι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welcome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δύναμαι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δυνήσομαι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able,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ἐργάζομαι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ἐργάσομαι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work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πορεύομαι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πορεύσομαι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march,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journey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part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ἁμαρτάνω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ἁμαρτήσομαι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miss, make a mistake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ἀποθνῄσκω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ἀποθανοῦμαι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die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βαίνω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βήσομαι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walk, come, go</a:t>
            </a:r>
          </a:p>
          <a:p>
            <a:pPr>
              <a:defRPr/>
            </a:pPr>
            <a:r>
              <a:rPr lang="en-US" sz="2400" dirty="0" err="1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γί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νώσκω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γνώσομαι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know, learn, judge, think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λαμβάνω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λήψομαι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take, grab; receive, get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πίνω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πίομαι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drink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5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part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ἔχω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ἕξω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σχήσω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have, hold, be</a:t>
            </a:r>
          </a:p>
          <a:p>
            <a:pPr marL="857250" lvl="2" indent="-457200">
              <a:defRPr/>
            </a:pPr>
            <a:r>
              <a:rPr lang="el-GR" sz="19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παρέχω </a:t>
            </a:r>
            <a:r>
              <a:rPr lang="en-US" sz="1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provide</a:t>
            </a:r>
            <a:endParaRPr lang="el-GR" sz="19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λέγω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ἐρῶ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say, tell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ὁράω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ὄψομαι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πάσχω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πείσομαι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suffer, experience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πίπτω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πεσοῦμαι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fall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πλέω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πλεύσομαι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πλευσοῦμαι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sail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φέρω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οἴσω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carry, bring</a:t>
            </a:r>
          </a:p>
        </p:txBody>
      </p:sp>
    </p:spTree>
    <p:extLst>
      <p:ext uri="{BB962C8B-B14F-4D97-AF65-F5344CB8AC3E}">
        <p14:creationId xmlns:p14="http://schemas.microsoft.com/office/powerpoint/2010/main" val="30091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ἀπολῶ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destroy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ἀφίημι, ἀφήσω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 go, allow, forgive 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δώσω</a:t>
            </a:r>
            <a:r>
              <a:rPr lang="el-GR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ἀποδίδωμι, ἀποδώσω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back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παραδίδωμι, παραδώσω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 over, deliver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ἔσομαι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στήσω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θήσω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φήσω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ἄρχων -οντος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ruler 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part 2 Vocabulary: Core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ἐλπίς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νύξ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νυκτός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Core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αἷμα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ὄνομα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πνεῦμα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wind, breath, spirit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στόμα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50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ἀκούω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ἀκούσω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λύσω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loosen, destroy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πιστεύω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πιστεύσω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trust, rely on, believe in (+ dat.)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3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ἄγω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ἄξω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lead, bring, pass (time)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ἄρχω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begin, lead, rule (+ gen.)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ὑπάρχω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exist, be, belong to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βλέπω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ψω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see, look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γράφω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write, draw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διδάσκω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διδάξω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διώκω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pursue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δοκέω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δόξω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seem 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3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θαυμάζω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amazed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λέγω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say, tell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πείθω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persuade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πέμπω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send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πράττω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πράσσω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σῴζω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σώσω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φυλάττω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watch, guard, defend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φυλάσσω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1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4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ἀγγέλλω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ἀγγελῶ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report, tell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αἴρω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ἀρῶ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raise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beg, ask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ἀποκτείνω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κτενῶ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ἀπολῶ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destroy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βάλλω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βαλῶ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throw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δηλόω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ώσω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show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δοκέω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δόξω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seem 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10231</TotalTime>
  <Words>1599</Words>
  <Application>Microsoft Office PowerPoint</Application>
  <PresentationFormat>On-screen Show (4:3)</PresentationFormat>
  <Paragraphs>254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Ancient Greek for Everyone: A New Digital Resource for Beginning Greek  Comprehensive list of  Core Verbs and Nouns 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783</cp:revision>
  <cp:lastPrinted>2013-10-23T02:07:16Z</cp:lastPrinted>
  <dcterms:created xsi:type="dcterms:W3CDTF">2012-08-17T18:41:45Z</dcterms:created>
  <dcterms:modified xsi:type="dcterms:W3CDTF">2013-11-08T18:21:33Z</dcterms:modified>
</cp:coreProperties>
</file>